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76" r:id="rId3"/>
    <p:sldId id="275" r:id="rId4"/>
    <p:sldId id="277" r:id="rId5"/>
    <p:sldId id="278" r:id="rId6"/>
    <p:sldId id="257" r:id="rId7"/>
    <p:sldId id="264" r:id="rId8"/>
    <p:sldId id="263" r:id="rId9"/>
    <p:sldId id="265" r:id="rId10"/>
    <p:sldId id="266" r:id="rId11"/>
    <p:sldId id="274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61" r:id="rId20"/>
    <p:sldId id="259" r:id="rId21"/>
    <p:sldId id="26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69721" autoAdjust="0"/>
  </p:normalViewPr>
  <p:slideViewPr>
    <p:cSldViewPr snapToGrid="0" snapToObjects="1">
      <p:cViewPr>
        <p:scale>
          <a:sx n="73" d="100"/>
          <a:sy n="73" d="100"/>
        </p:scale>
        <p:origin x="46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August 27,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Thursday, August 27,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Thursday, August 27,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August 27,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Thursday, August 27,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Thursday, August 27,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나눔고딕"/>
                <a:ea typeface="나눔고딕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Thursday, August 27,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August 27,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Thursday, August 27,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Thursday, August 27,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Thursday, August 27,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나눔고딕"/>
              </a:defRPr>
            </a:lvl1pPr>
          </a:lstStyle>
          <a:p>
            <a:fld id="{A80CB818-7379-467D-8E76-EF9D9074A26C}" type="datetime2">
              <a:rPr lang="en-US" smtClean="0"/>
              <a:pPr/>
              <a:t>Thursday, August 27,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나눔고딕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나눔고딕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나눔고딕"/>
          <a:ea typeface="나눔고딕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고딕"/>
          <a:ea typeface="나눔고딕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ort.swmaestro.i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나눔고딕"/>
                <a:ea typeface="나눔고딕"/>
                <a:cs typeface="나눔고딕"/>
              </a:rPr>
              <a:t>SOMA Report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291038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en-US" dirty="0" smtClean="0"/>
              <a:t>Mentoring Report Management System</a:t>
            </a:r>
            <a:r>
              <a:rPr lang="en-US" altLang="ko-KR" dirty="0" smtClean="0"/>
              <a:t>)</a:t>
            </a:r>
            <a:endParaRPr lang="en-US" dirty="0" smtClean="0"/>
          </a:p>
          <a:p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err="1" smtClean="0"/>
              <a:t>Mento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ko-KR" altLang="en-US" dirty="0"/>
              <a:t>김태완</a:t>
            </a:r>
            <a:endParaRPr lang="en-US" altLang="ko-KR" dirty="0"/>
          </a:p>
          <a:p>
            <a:pPr algn="r"/>
            <a:r>
              <a:rPr lang="en-US" dirty="0"/>
              <a:t>Mentee : </a:t>
            </a:r>
            <a:r>
              <a:rPr lang="ko-KR" altLang="en-US" dirty="0"/>
              <a:t>민종현</a:t>
            </a:r>
            <a:r>
              <a:rPr lang="en-US" altLang="ko-KR" dirty="0"/>
              <a:t>,</a:t>
            </a:r>
            <a:r>
              <a:rPr lang="ko-KR" altLang="en-US" dirty="0"/>
              <a:t> 강성훈</a:t>
            </a:r>
            <a:r>
              <a:rPr lang="en-US" altLang="ko-KR" dirty="0"/>
              <a:t>,</a:t>
            </a:r>
            <a:r>
              <a:rPr lang="ko-KR" altLang="en-US" dirty="0"/>
              <a:t> 이재연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상세보기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선택한 레포트의 상세 정보를 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해당 레포트를 </a:t>
            </a:r>
            <a:r>
              <a:rPr lang="en-US" altLang="ko-KR" dirty="0" smtClean="0">
                <a:latin typeface="나눔고딕"/>
                <a:ea typeface="나눔고딕"/>
              </a:rPr>
              <a:t>Word </a:t>
            </a:r>
            <a:r>
              <a:rPr lang="ko-KR" altLang="en-US" dirty="0" smtClean="0">
                <a:latin typeface="나눔고딕"/>
                <a:ea typeface="나눔고딕"/>
              </a:rPr>
              <a:t>파일로 다운 받을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새로운 레포트를 추가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4" name="Picture 3" descr="레포트_상세보기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5"/>
            <a:ext cx="4958146" cy="44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2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다운받기</a:t>
            </a:r>
            <a:r>
              <a:rPr lang="en-US" altLang="ko-KR" dirty="0" smtClean="0"/>
              <a:t>(.doc)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작성한 레포트를 </a:t>
            </a:r>
            <a:r>
              <a:rPr lang="en-US" altLang="ko-KR" dirty="0" smtClean="0">
                <a:latin typeface="나눔고딕"/>
                <a:ea typeface="나눔고딕"/>
              </a:rPr>
              <a:t>Word</a:t>
            </a:r>
            <a:r>
              <a:rPr lang="ko-KR" altLang="en-US" dirty="0" smtClean="0">
                <a:latin typeface="나눔고딕"/>
                <a:ea typeface="나눔고딕"/>
              </a:rPr>
              <a:t> 파일로 다운 받을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출력해서 서명하도록</a:t>
            </a:r>
            <a:endParaRPr lang="en-US" altLang="ko-KR" dirty="0" smtClean="0">
              <a:latin typeface="나눔고딕"/>
              <a:ea typeface="나눔고딕"/>
            </a:endParaRPr>
          </a:p>
        </p:txBody>
      </p:sp>
      <p:pic>
        <p:nvPicPr>
          <p:cNvPr id="3" name="Picture 2" descr="워드 렌더링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1" y="1830356"/>
            <a:ext cx="5767320" cy="40191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0801" y="5774660"/>
            <a:ext cx="3053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</a:rPr>
              <a:t>Q. </a:t>
            </a:r>
            <a:r>
              <a:rPr lang="ko-KR" altLang="en-US" dirty="0" smtClean="0">
                <a:latin typeface="나눔고딕"/>
                <a:ea typeface="나눔고딕"/>
              </a:rPr>
              <a:t>사인 말고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멘티가 로그인해서 참석 여부를 체크하는 전자 서명 방식이 가능할까요</a:t>
            </a:r>
            <a:r>
              <a:rPr lang="en-US" altLang="ko-KR" dirty="0" smtClean="0">
                <a:latin typeface="나눔고딕"/>
                <a:ea typeface="나눔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406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작성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-   레포트를 작성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사진 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 파일을 업로드 할 수 있다</a:t>
            </a:r>
            <a:endParaRPr lang="en-US" altLang="ko-KR" dirty="0" smtClean="0">
              <a:latin typeface="나눔고딕"/>
              <a:ea typeface="나눔고딕"/>
            </a:endParaRPr>
          </a:p>
          <a:p>
            <a:r>
              <a:rPr lang="ko-KR" altLang="en-US" dirty="0" smtClean="0">
                <a:latin typeface="나눔고딕"/>
                <a:ea typeface="나눔고딕"/>
              </a:rPr>
              <a:t>     </a:t>
            </a:r>
            <a:r>
              <a:rPr lang="ko-KR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안드로이드에서도 가능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</p:txBody>
      </p:sp>
      <p:pic>
        <p:nvPicPr>
          <p:cNvPr id="3" name="Picture 2" descr="레포트_작성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751629" cy="44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프로젝트별 통계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사무국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프로젝트별 통계를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검색이 가능하다</a:t>
            </a:r>
            <a:r>
              <a:rPr lang="ko-KR" altLang="ko-KR" dirty="0" smtClean="0">
                <a:latin typeface="나눔고딕"/>
                <a:ea typeface="나눔고딕"/>
              </a:rPr>
              <a:t>.</a:t>
            </a:r>
            <a:r>
              <a:rPr lang="ko-KR" altLang="en-US" dirty="0" smtClean="0">
                <a:latin typeface="나눔고딕"/>
                <a:ea typeface="나눔고딕"/>
              </a:rPr>
              <a:t> [이름</a:t>
            </a:r>
            <a:r>
              <a:rPr lang="en-US" altLang="ko-KR" dirty="0" smtClean="0">
                <a:latin typeface="나눔고딕"/>
                <a:ea typeface="나눔고딕"/>
              </a:rPr>
              <a:t>]</a:t>
            </a:r>
            <a:r>
              <a:rPr lang="ko-KR" altLang="en-US" dirty="0" smtClean="0">
                <a:latin typeface="나눔고딕"/>
                <a:ea typeface="나눔고딕"/>
              </a:rPr>
              <a:t> 기준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멘토링 횟수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시간별로 정렬이 가능하다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4" name="Picture 3" descr="프로젝트별 통계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630249" cy="434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2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월별 통계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사무국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월 별 통계를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검색이 가능하다</a:t>
            </a:r>
            <a:r>
              <a:rPr lang="ko-KR" altLang="ko-KR" dirty="0" smtClean="0">
                <a:latin typeface="나눔고딕"/>
                <a:ea typeface="나눔고딕"/>
              </a:rPr>
              <a:t>.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멘토링 횟수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시간별로 정렬이 가능하다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3" name="Picture 2" descr="월별 통계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621112" cy="4332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0801" y="5774660"/>
            <a:ext cx="3053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</a:rPr>
              <a:t>Q. </a:t>
            </a:r>
            <a:r>
              <a:rPr lang="ko-KR" altLang="en-US" dirty="0" smtClean="0">
                <a:latin typeface="나눔고딕"/>
                <a:ea typeface="나눔고딕"/>
              </a:rPr>
              <a:t>년별 통계 필요하시나요</a:t>
            </a:r>
            <a:r>
              <a:rPr lang="en-US" altLang="ko-KR" dirty="0" smtClean="0">
                <a:latin typeface="나눔고딕"/>
                <a:ea typeface="나눔고딕"/>
              </a:rPr>
              <a:t>?</a:t>
            </a:r>
          </a:p>
          <a:p>
            <a:r>
              <a:rPr lang="en-US" altLang="ko-KR" dirty="0" smtClean="0">
                <a:latin typeface="나눔고딕"/>
                <a:ea typeface="나눔고딕"/>
              </a:rPr>
              <a:t>Q. </a:t>
            </a:r>
            <a:r>
              <a:rPr lang="ko-KR" altLang="en-US" dirty="0" smtClean="0">
                <a:latin typeface="나눔고딕"/>
                <a:ea typeface="나눔고딕"/>
              </a:rPr>
              <a:t>협업 멘토링 시간은 어떻게 처리하는게 좋나요</a:t>
            </a:r>
            <a:r>
              <a:rPr lang="en-US" altLang="ko-KR" dirty="0" smtClean="0">
                <a:latin typeface="나눔고딕"/>
                <a:ea typeface="나눔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525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 페이지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사용자가 비밀번호를 재설정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프로필 사진을 변경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4" name="Picture 3" descr="마이페이지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614752" cy="43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화면</a:t>
            </a:r>
            <a:endParaRPr lang="en-US" dirty="0"/>
          </a:p>
        </p:txBody>
      </p:sp>
      <p:pic>
        <p:nvPicPr>
          <p:cNvPr id="5" name="Picture 4" descr="안드로이드_로그인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3940"/>
            <a:ext cx="2677683" cy="4284293"/>
          </a:xfrm>
          <a:prstGeom prst="rect">
            <a:avLst/>
          </a:prstGeom>
        </p:spPr>
      </p:pic>
      <p:pic>
        <p:nvPicPr>
          <p:cNvPr id="8" name="Picture 7" descr="안드로이드_사진등록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44" y="1693940"/>
            <a:ext cx="2691150" cy="4305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3133" y="6216251"/>
            <a:ext cx="77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로그인</a:t>
            </a:r>
            <a:endParaRPr lang="en-US" dirty="0">
              <a:latin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9532" y="6216251"/>
            <a:ext cx="16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레포트 상세보기</a:t>
            </a:r>
            <a:endParaRPr lang="en-US" dirty="0">
              <a:latin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39188" y="6209925"/>
            <a:ext cx="106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사진 첨부</a:t>
            </a:r>
            <a:endParaRPr lang="en-US" dirty="0">
              <a:latin typeface="나눔고딕"/>
            </a:endParaRPr>
          </a:p>
        </p:txBody>
      </p:sp>
      <p:pic>
        <p:nvPicPr>
          <p:cNvPr id="3" name="Picture 2" descr="안드로이드_레포트상세보기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9" y="1693939"/>
            <a:ext cx="2808005" cy="42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8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화면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7491" y="6216251"/>
            <a:ext cx="146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첨부된 사진</a:t>
            </a:r>
            <a:endParaRPr lang="en-US" dirty="0">
              <a:latin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9532" y="6216251"/>
            <a:ext cx="16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프로젝트 리스트</a:t>
            </a:r>
            <a:endParaRPr lang="en-US" dirty="0">
              <a:latin typeface="나눔고딕"/>
            </a:endParaRPr>
          </a:p>
        </p:txBody>
      </p:sp>
      <p:pic>
        <p:nvPicPr>
          <p:cNvPr id="3" name="Picture 2" descr="안드로이드_사진첨부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36797"/>
            <a:ext cx="2762597" cy="4420156"/>
          </a:xfrm>
          <a:prstGeom prst="rect">
            <a:avLst/>
          </a:prstGeom>
        </p:spPr>
      </p:pic>
      <p:pic>
        <p:nvPicPr>
          <p:cNvPr id="5" name="Picture 4" descr="안드로이드_프로젝트리스트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21" y="1636797"/>
            <a:ext cx="2816839" cy="44201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7463" y="6216251"/>
            <a:ext cx="169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레포트 리스트</a:t>
            </a:r>
            <a:endParaRPr lang="en-US" dirty="0">
              <a:latin typeface="나눔고딕"/>
            </a:endParaRPr>
          </a:p>
        </p:txBody>
      </p:sp>
      <p:pic>
        <p:nvPicPr>
          <p:cNvPr id="6" name="Picture 5" descr="안드로이드_레포트리스트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55" y="1636797"/>
            <a:ext cx="2793764" cy="44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0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기능들</a:t>
            </a:r>
            <a:r>
              <a:rPr lang="en-US" altLang="ko-KR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83343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사용자 정보 엑셀로 한번에 업로드</a:t>
            </a:r>
            <a:endParaRPr lang="en-US" altLang="ko-KR" dirty="0" smtClean="0">
              <a:latin typeface="나눔고딕"/>
              <a:ea typeface="나눔고딕"/>
            </a:endParaRPr>
          </a:p>
        </p:txBody>
      </p:sp>
      <p:pic>
        <p:nvPicPr>
          <p:cNvPr id="3" name="Picture 2" descr="사용자등록_엑셀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3186"/>
            <a:ext cx="3634300" cy="3186693"/>
          </a:xfrm>
          <a:prstGeom prst="rect">
            <a:avLst/>
          </a:prstGeom>
        </p:spPr>
      </p:pic>
      <p:pic>
        <p:nvPicPr>
          <p:cNvPr id="6" name="Picture 5" descr="프로젝트등록_엑셀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58" y="2413186"/>
            <a:ext cx="4435142" cy="31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 </a:t>
            </a:r>
            <a:r>
              <a:rPr lang="ko-KR" altLang="ko-KR" dirty="0"/>
              <a:t>(</a:t>
            </a:r>
            <a:r>
              <a:rPr lang="ko-KR" altLang="en-US" dirty="0" smtClean="0"/>
              <a:t> 가치 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멘토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리포트 작성의 효율화</a:t>
            </a:r>
            <a:endParaRPr lang="en-US" altLang="ko-KR" dirty="0" smtClean="0"/>
          </a:p>
          <a:p>
            <a:r>
              <a:rPr lang="ko-KR" altLang="en-US" dirty="0" smtClean="0"/>
              <a:t>멘티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멘토링 자료 공유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히스토리 관리</a:t>
            </a:r>
            <a:endParaRPr lang="en-US" altLang="ko-KR" dirty="0" smtClean="0"/>
          </a:p>
          <a:p>
            <a:r>
              <a:rPr lang="ko-KR" altLang="en-US" dirty="0" smtClean="0"/>
              <a:t>사무국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멘토링 시간</a:t>
            </a:r>
            <a:r>
              <a:rPr lang="ko-KR" altLang="ko-KR" dirty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리포트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산출물 관리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등록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업무 효율화</a:t>
            </a:r>
            <a:r>
              <a:rPr lang="en-US" altLang="ko-KR" b="1" dirty="0" smtClean="0"/>
              <a:t>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87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멘토링 보고서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  <a:p>
            <a:r>
              <a:rPr lang="ko-KR" altLang="en-US" dirty="0" smtClean="0"/>
              <a:t>파일관리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구글드라이브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  <a:p>
            <a:r>
              <a:rPr lang="ko-KR" altLang="en-US" dirty="0" smtClean="0"/>
              <a:t>통계</a:t>
            </a:r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17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개선과제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안드로이드에서 사진을 첨부하면 웹 작성화면에 동기화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일자별 레포트 다운로드 기능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통계자료 엑셀로 다운로드 기능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/>
              <a:t>‘</a:t>
            </a:r>
            <a:r>
              <a:rPr lang="ko-KR" altLang="en-US" b="1" dirty="0"/>
              <a:t>인터뷰</a:t>
            </a:r>
            <a:r>
              <a:rPr lang="en-US" altLang="ko-KR" b="1" dirty="0"/>
              <a:t>’</a:t>
            </a:r>
            <a:r>
              <a:rPr lang="ko-KR" altLang="en-US" b="1" dirty="0"/>
              <a:t> 에서 나온 의견 적극 반영</a:t>
            </a:r>
            <a:endParaRPr lang="en-US" altLang="ko-KR" b="1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76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일정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http://report.swmaestro.io</a:t>
            </a:r>
            <a:r>
              <a:rPr lang="ko-KR" altLang="en-US" dirty="0" smtClean="0"/>
              <a:t> 도메인 연결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ko-KR" dirty="0"/>
              <a:t> </a:t>
            </a: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센터 무선망에서만 접근가능</a:t>
            </a:r>
            <a:r>
              <a:rPr lang="en-US" altLang="ko-KR" dirty="0" smtClean="0"/>
              <a:t>)</a:t>
            </a:r>
          </a:p>
          <a:p>
            <a:endParaRPr lang="en-US" dirty="0"/>
          </a:p>
          <a:p>
            <a:r>
              <a:rPr lang="ko-KR" altLang="en-US" dirty="0" smtClean="0"/>
              <a:t>3단계 까지는 유지보수 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저희가</a:t>
            </a:r>
            <a:r>
              <a:rPr lang="en-US" altLang="ko-KR" dirty="0" smtClean="0"/>
              <a:t>..)</a:t>
            </a:r>
          </a:p>
          <a:p>
            <a:pPr lvl="1"/>
            <a:r>
              <a:rPr lang="ko-KR" altLang="en-US" dirty="0" smtClean="0"/>
              <a:t>추후에는 소프트웨어 마에스트로의 오픈 프로젝트로 전달 가능하도록 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다음 기수가 받을 수 있도록 문서화 및 인수인계 작업</a:t>
            </a:r>
            <a:r>
              <a:rPr lang="en-US" altLang="ko-K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1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  <a:endParaRPr lang="ko-KR" altLang="en-US" dirty="0"/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7418" cy="50638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멘토</a:t>
            </a:r>
          </a:p>
          <a:p>
            <a:endParaRPr lang="ko-KR" altLang="en-US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문제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자필사인 </a:t>
            </a:r>
            <a:r>
              <a:rPr lang="en-US" altLang="ko-KR" dirty="0" smtClean="0"/>
              <a:t>+</a:t>
            </a:r>
            <a:r>
              <a:rPr lang="ko-KR" altLang="en-US" dirty="0" smtClean="0"/>
              <a:t> 현장 사진이란 조건 때문에 매번 사진을 찍어 따로 인쇄하고 보고서에 첨부하는 번거로운 과정을 거침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보고서를 자필로 작성하는 경우도 다수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장소 등 여러 정보를 잘못 기재하기 쉬움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멘토링의 기록으로 활용하기엔 멘티에게 보여주고 싶지 않은 내용이 있음</a:t>
            </a:r>
            <a:r>
              <a:rPr lang="en-US" altLang="ko-KR" dirty="0" smtClean="0"/>
              <a:t>(?!)</a:t>
            </a:r>
            <a:endParaRPr lang="ko-KR" altLang="en-US" dirty="0" smtClean="0"/>
          </a:p>
          <a:p>
            <a:pPr marL="0" indent="0">
              <a:buNone/>
            </a:pPr>
            <a:endParaRPr lang="ko-KR" altLang="en-US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요구사항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작성</a:t>
            </a:r>
            <a:r>
              <a:rPr lang="en-US" altLang="ko-KR" dirty="0"/>
              <a:t>~</a:t>
            </a:r>
            <a:r>
              <a:rPr lang="ko-KR" altLang="en-US" dirty="0" smtClean="0"/>
              <a:t>인쇄까지 깔끔하게 한 번에 처리하는 편리한 시스템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민감한 내용은 멘티에겐 숨기는 기능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도출된 기능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레포트 작성 웹 폼을 제공하여 사진 첨부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시간 계산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프린트 등을 자동화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작성 폼에서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멘토 의견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파트는 멘티 계정에겐 숨김 설정이 가능</a:t>
            </a:r>
          </a:p>
        </p:txBody>
      </p:sp>
    </p:spTree>
    <p:extLst>
      <p:ext uri="{BB962C8B-B14F-4D97-AF65-F5344CB8AC3E}">
        <p14:creationId xmlns:p14="http://schemas.microsoft.com/office/powerpoint/2010/main" val="1613239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사무국</a:t>
            </a:r>
          </a:p>
          <a:p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문제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자필 서명을 필요로 하지만 전산화된 데이터 역시 필요하여 일일히 손으로 기록하는 </a:t>
            </a:r>
            <a:r>
              <a:rPr lang="ko-KR" altLang="en-US" dirty="0" smtClean="0"/>
              <a:t>번거로운 </a:t>
            </a:r>
            <a:r>
              <a:rPr lang="ko-KR" altLang="en-US" dirty="0" smtClean="0"/>
              <a:t>작업을 거침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다양한 케이스의 </a:t>
            </a:r>
            <a:r>
              <a:rPr lang="ko-KR" altLang="en-US" dirty="0" smtClean="0"/>
              <a:t>통계 데이터를 필요로 하나 정보의 수집 및 정리에 큰 부담이 들고 정확도가 떨어짐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멘토링 장소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시간 등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지켜야 하는 규정을 실질적으로 준수하게 하고 확인할 방법이 없음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이때문에 사진</a:t>
            </a:r>
            <a:r>
              <a:rPr lang="en-US" altLang="ko-KR" dirty="0" smtClean="0"/>
              <a:t>/</a:t>
            </a:r>
            <a:r>
              <a:rPr lang="ko-KR" altLang="en-US" dirty="0" smtClean="0"/>
              <a:t>서명이란 귀찮은 작업을 필요로 함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marL="0" indent="0">
              <a:buNone/>
            </a:pPr>
            <a:endParaRPr lang="ko-KR" altLang="en-US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요구사항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웹데이터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종이 문서의 동시 수집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편리한 통계 데이터 설립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규정상의 시간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공간적 제한을 두고 확인이 가능할 것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도출된 기능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 업로드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 프린트 기능 동시 제공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월</a:t>
            </a:r>
            <a:r>
              <a:rPr lang="en-US" altLang="ko-KR" dirty="0" smtClean="0"/>
              <a:t>,</a:t>
            </a:r>
            <a:r>
              <a:rPr lang="ko-KR" altLang="en-US" dirty="0" smtClean="0"/>
              <a:t> 기수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단계 등에 따른 통계 데이터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멘토링 원칙대로 센터 내에서만 작성이 가능하게 제한 </a:t>
            </a:r>
            <a:r>
              <a:rPr lang="en-US" altLang="ko-KR" dirty="0" smtClean="0"/>
              <a:t>/</a:t>
            </a:r>
            <a:r>
              <a:rPr lang="ko-KR" altLang="en-US" dirty="0" smtClean="0"/>
              <a:t> 시간 제한 및 정확도 확인 체크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15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Mentoring Report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조회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파일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&lt;Web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 smtClean="0"/>
              <a:t>Android&gt;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Mentoring</a:t>
            </a:r>
            <a:r>
              <a:rPr lang="ko-KR" altLang="en-US" dirty="0" smtClean="0"/>
              <a:t> 통계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프로젝트별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 멘토링 시간</a:t>
            </a:r>
            <a:endParaRPr lang="en-US" altLang="ko-KR" dirty="0"/>
          </a:p>
          <a:p>
            <a:pPr lvl="1"/>
            <a:r>
              <a:rPr lang="ko-KR" altLang="en-US" dirty="0" smtClean="0"/>
              <a:t>월별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 멘토링 시간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파일 관리를 </a:t>
            </a:r>
            <a:r>
              <a:rPr lang="en-US" altLang="ko-KR" dirty="0" smtClean="0"/>
              <a:t>Google Drive</a:t>
            </a:r>
            <a:r>
              <a:rPr lang="ko-KR" altLang="en-US" dirty="0" smtClean="0"/>
              <a:t>를 이용하여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유지 비용 최소화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센터 무선망에서만 작성 가능하고 조회가능</a:t>
            </a:r>
            <a:endParaRPr lang="en-US" altLang="ko-KR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380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en-US" dirty="0"/>
          </a:p>
        </p:txBody>
      </p:sp>
      <p:pic>
        <p:nvPicPr>
          <p:cNvPr id="3" name="Picture 2" descr="로그인 화면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8" y="1832172"/>
            <a:ext cx="4615133" cy="432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0801" y="1830356"/>
            <a:ext cx="305344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</a:rPr>
              <a:t>  로그인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멘토</a:t>
            </a:r>
            <a:r>
              <a:rPr lang="en-US" altLang="ko-KR" dirty="0">
                <a:latin typeface="나눔고딕"/>
                <a:ea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레포트 작성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조회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멘티</a:t>
            </a: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레포트 조회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파일첨부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사무국</a:t>
            </a: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레포트 조회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통계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lvl="1"/>
            <a:endParaRPr lang="en-US" dirty="0">
              <a:latin typeface="나눔고딕"/>
            </a:endParaRPr>
          </a:p>
          <a:p>
            <a:r>
              <a:rPr lang="ko-KR" altLang="en-US" dirty="0" smtClean="0">
                <a:latin typeface="나눔고딕"/>
                <a:ea typeface="나눔고딕"/>
              </a:rPr>
              <a:t>*   회원가입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lvl="1"/>
            <a:r>
              <a:rPr lang="ko-KR" altLang="ko-KR" dirty="0" smtClean="0">
                <a:latin typeface="나눔고딕"/>
                <a:ea typeface="나눔고딕"/>
              </a:rPr>
              <a:t>1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r>
              <a:rPr lang="ko-KR" altLang="en-US" dirty="0" smtClean="0">
                <a:latin typeface="나눔고딕"/>
                <a:ea typeface="나눔고딕"/>
              </a:rPr>
              <a:t>  사용자 엑셀 업로드</a:t>
            </a:r>
            <a:endParaRPr lang="en-US" dirty="0">
              <a:latin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1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리스트</a:t>
            </a:r>
            <a:endParaRPr lang="en-US" dirty="0"/>
          </a:p>
        </p:txBody>
      </p:sp>
      <p:pic>
        <p:nvPicPr>
          <p:cNvPr id="6" name="Picture 5" descr="프로젝트 리스트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5158159" cy="46225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10801" y="1830356"/>
            <a:ext cx="3053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로그인 사용자의 프로젝트 리스트들 최신 순으로 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프로젝트를 선택하면 해당 프로젝트에 있는 레포트들을 볼 수 있다</a:t>
            </a:r>
            <a:r>
              <a:rPr lang="ko-KR" altLang="ko-KR" dirty="0">
                <a:latin typeface="나눔고딕"/>
                <a:ea typeface="나눔고딕"/>
              </a:rPr>
              <a:t>.</a:t>
            </a:r>
            <a:endParaRPr lang="en-US" dirty="0">
              <a:latin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65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리스트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선택한 프로젝트의 레포트 리스트를 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레포트는 작성중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완료 상태를 가진다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r>
              <a:rPr lang="en-US" altLang="ko-KR" dirty="0">
                <a:latin typeface="나눔고딕"/>
                <a:ea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완료버튼은 멘토가 </a:t>
            </a:r>
            <a:r>
              <a:rPr lang="en-US" altLang="ko-KR" dirty="0" smtClean="0">
                <a:latin typeface="나눔고딕"/>
                <a:ea typeface="나눔고딕"/>
              </a:rPr>
              <a:t>Click)</a:t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프로젝트에 속하는 멘토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멘티 정보를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레포트를 선택하면 해당 레포트의 상세정보를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endParaRPr lang="en-US" dirty="0">
              <a:latin typeface="나눔고딕"/>
            </a:endParaRPr>
          </a:p>
        </p:txBody>
      </p:sp>
      <p:pic>
        <p:nvPicPr>
          <p:cNvPr id="3" name="Picture 2" descr="레포트 리스트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5"/>
            <a:ext cx="5126780" cy="46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390</TotalTime>
  <Words>397</Words>
  <Application>Microsoft Macintosh PowerPoint</Application>
  <PresentationFormat>On-screen Show (4:3)</PresentationFormat>
  <Paragraphs>150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나눔고딕</vt:lpstr>
      <vt:lpstr>Arial</vt:lpstr>
      <vt:lpstr>Clarity</vt:lpstr>
      <vt:lpstr>SOMA Report</vt:lpstr>
      <vt:lpstr>PowerPoint Presentation</vt:lpstr>
      <vt:lpstr>PowerPoint Presentation</vt:lpstr>
      <vt:lpstr>PowerPoint Presentation</vt:lpstr>
      <vt:lpstr>PowerPoint Presentation</vt:lpstr>
      <vt:lpstr>개요</vt:lpstr>
      <vt:lpstr>로그인</vt:lpstr>
      <vt:lpstr>프로젝트 리스트</vt:lpstr>
      <vt:lpstr>레포트 리스트</vt:lpstr>
      <vt:lpstr>레포트 상세보기</vt:lpstr>
      <vt:lpstr>레포트 다운받기(.doc)</vt:lpstr>
      <vt:lpstr>레포트 작성</vt:lpstr>
      <vt:lpstr>프로젝트별 통계 - 사무국</vt:lpstr>
      <vt:lpstr>월별 통계 - 사무국</vt:lpstr>
      <vt:lpstr>마이 페이지</vt:lpstr>
      <vt:lpstr>안드로이드 화면</vt:lpstr>
      <vt:lpstr>안드로이드 화면</vt:lpstr>
      <vt:lpstr>기타 기능들…</vt:lpstr>
      <vt:lpstr>목표 ( 가치 )</vt:lpstr>
      <vt:lpstr>개선과제</vt:lpstr>
      <vt:lpstr>향후 일정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SOMA Report</dc:title>
  <dc:creator>Min Jong</dc:creator>
  <cp:lastModifiedBy>이재연(컴퓨터공학전공)</cp:lastModifiedBy>
  <cp:revision>20</cp:revision>
  <dcterms:created xsi:type="dcterms:W3CDTF">2015-08-21T06:39:13Z</dcterms:created>
  <dcterms:modified xsi:type="dcterms:W3CDTF">2015-08-27T01:25:04Z</dcterms:modified>
</cp:coreProperties>
</file>